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078415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алооблачно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восточный 5-10, днем порывы 15 м/с. Температура воздуха ночью 13-15, днем 27-29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56879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060849"/>
            <a:ext cx="4650486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66080</TotalTime>
  <Words>611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7113</cp:revision>
  <cp:lastPrinted>2021-02-03T11:37:00Z</cp:lastPrinted>
  <dcterms:created xsi:type="dcterms:W3CDTF">2018-03-27T06:03:00Z</dcterms:created>
  <dcterms:modified xsi:type="dcterms:W3CDTF">2026-05-15T07:37:49Z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